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5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9CB2E-5122-45E5-AFB3-1631D9A5E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1C4B8-C6D8-40D7-A436-043A7CEAF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FBD81-B908-41D2-B4EC-2CF56E0C3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9061D-ED75-4880-A825-8E853C98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8681D-C9BA-4DAC-9646-13C640CC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7647F-A234-42E5-BDB8-13F89EBD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651C8-A9F0-43EE-B390-F8280AE1A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17E1E-45A4-4700-AF81-5CF8E87A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8C01A-DBB1-4F66-AB5C-83C4DE895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4E523-A2A1-4928-97EF-EF5A4670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3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926F1D-E1D5-473C-97E1-B45D8CF4D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1B39B-7CA5-4A73-9DC7-F49FC9542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141D5-D26E-4648-82ED-B828E5E5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B4939-7F73-4569-B98A-8E7B9B98D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B7FF3-51C6-4A99-942A-137FF615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4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168C-E0A5-403B-9B56-71C76469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FCF87-DA2A-445E-B2D7-A8E3B0831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C4E22-AEEB-454D-BD66-0B6A4EE3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25F6B-DE9D-4CFC-BE9D-266DF36D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6F908-F475-41CA-B307-11A0625B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8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5491C-9C2A-4794-8D32-44AC6BF8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2E466-40C9-4D2A-ABDE-F726B9A4E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75451-FC4D-469D-9C7C-F809346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6F978-830D-4DEF-BB41-56997FA0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9040D-AA10-475E-B4C3-AA69915B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7AA8-4AF5-473D-9620-9C6F6C96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97F0-2F44-4D79-85AE-B43C5FF4E9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D2BD7-A866-453A-A18D-95A5D7991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5D728-EEB2-41D3-8DAD-DA1CC80F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C2A44-E313-4269-A487-3F52A34DB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77558-1A4A-4801-B1F0-E7458E84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6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53D0C-4DDC-4BF4-BAC5-016F31932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C9845-A326-4BAF-8051-406755012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F132B-E2CB-4B21-BFBE-1ECE96B4E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D7FFA-B911-4E55-8048-AD0762F9E4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052EC-54E9-40E8-8D3E-3A4E5EA11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8C8E81-CD45-490B-9777-69CB94C71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46B67A-7772-40DD-A52D-0358C9D52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AE15C-887D-41C2-8686-9523BB95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5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7E334-487E-455F-8E71-159D6389D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0C023D-C535-451C-989A-3AF38781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BFF78-9FE2-4E8F-96A1-33441D3C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7551B-6AE4-4A4D-BA0E-A6CB1EA1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3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6141A5-6A99-4AF3-9CD5-F4654B2A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1517D-00B5-4903-BF6B-CE8484405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179E8-08C2-4335-97AC-852258E44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8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23021-D562-48EB-A8DD-20F10B7BF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8D9CA-579E-4247-913F-DE4378CB5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B34103-D11E-41A4-8181-34E519993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2B00C-6EE6-4554-84C1-3AE9FDDB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3AD8C-C418-49CE-83B6-862920D02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91B48-A72A-4438-9951-F83285B4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2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1A147-C886-411C-ADEE-3A3652163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BE49F1-C86B-4CD0-9A66-1C96F936D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F7890D-4A9F-4C12-99CE-EC60DDE31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FDDB4-8DE5-4E13-9E0E-4174B5F9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B265E-5EF1-432F-A489-6BDB8066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76D6C-7C05-4194-AA95-3DA670B5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7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3344D8-D7D4-4E8D-B1ED-D6B73B8E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535ED-740D-437D-9990-FAB55E980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BAB1D-494D-45D6-87EB-2BBF73F54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CB206-DFDB-40CC-9E34-7BBA76753B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39F88-FB1D-45E9-98D0-797D6C7527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64D43-2C23-4B10-8BF2-E2B2FDE19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2414-817B-4F24-9003-8F1B50B8B7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1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sminsite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dd.ca.gov/about_edd/coronavirus-2019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ctagon 1">
            <a:extLst>
              <a:ext uri="{FF2B5EF4-FFF2-40B4-BE49-F238E27FC236}">
                <a16:creationId xmlns:a16="http://schemas.microsoft.com/office/drawing/2014/main" id="{C6AE689B-5789-421C-AB76-59F1330C7302}"/>
              </a:ext>
            </a:extLst>
          </p:cNvPr>
          <p:cNvSpPr/>
          <p:nvPr/>
        </p:nvSpPr>
        <p:spPr>
          <a:xfrm>
            <a:off x="69669" y="2623456"/>
            <a:ext cx="1367263" cy="1136470"/>
          </a:xfrm>
          <a:prstGeom prst="octagon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Employee notifies employer they have Symptoms of COVID-19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BDD6027-7719-4B56-81C5-2360C280F948}"/>
              </a:ext>
            </a:extLst>
          </p:cNvPr>
          <p:cNvSpPr/>
          <p:nvPr/>
        </p:nvSpPr>
        <p:spPr>
          <a:xfrm>
            <a:off x="1145169" y="842390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 employee h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ome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(paid or unpaid?).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 they see their Doctor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ADB27A9-86D0-4ECB-BD0D-923BA20003E2}"/>
              </a:ext>
            </a:extLst>
          </p:cNvPr>
          <p:cNvSpPr/>
          <p:nvPr/>
        </p:nvSpPr>
        <p:spPr>
          <a:xfrm>
            <a:off x="2863223" y="3718285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Employer conduct accident investigation and determine if work related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1C8EA86-3F88-44C0-8A27-684314E5298F}"/>
              </a:ext>
            </a:extLst>
          </p:cNvPr>
          <p:cNvSpPr/>
          <p:nvPr/>
        </p:nvSpPr>
        <p:spPr>
          <a:xfrm>
            <a:off x="2738833" y="842390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Employee goes to their Doctor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3589BBD-586F-4A03-A595-9EE3D1D8C0E9}"/>
              </a:ext>
            </a:extLst>
          </p:cNvPr>
          <p:cNvSpPr/>
          <p:nvPr/>
        </p:nvSpPr>
        <p:spPr>
          <a:xfrm>
            <a:off x="2863223" y="4900739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Notify Insurance Carrier of investigation findings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171D7D-07AB-4161-8D48-4670AD7BEA91}"/>
              </a:ext>
            </a:extLst>
          </p:cNvPr>
          <p:cNvSpPr/>
          <p:nvPr/>
        </p:nvSpPr>
        <p:spPr>
          <a:xfrm>
            <a:off x="5932782" y="2719263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closing office / department / facility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2CFF46F-C936-4CC3-B0AC-43C66CE58EEF}"/>
              </a:ext>
            </a:extLst>
          </p:cNvPr>
          <p:cNvSpPr/>
          <p:nvPr/>
        </p:nvSpPr>
        <p:spPr>
          <a:xfrm>
            <a:off x="7528463" y="271452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Employee must be medically cleared by Dr. before returning to work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454D2F-C9F4-4498-B247-E10328FD23F4}"/>
              </a:ext>
            </a:extLst>
          </p:cNvPr>
          <p:cNvSpPr/>
          <p:nvPr/>
        </p:nvSpPr>
        <p:spPr>
          <a:xfrm>
            <a:off x="4332497" y="251212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Tests positive for COVID-19.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Minimum 14 day quarantine (length TBD by Dr.)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28DD10D-C48D-4BC1-9C3D-7A2B59BE5380}"/>
              </a:ext>
            </a:extLst>
          </p:cNvPr>
          <p:cNvSpPr/>
          <p:nvPr/>
        </p:nvSpPr>
        <p:spPr>
          <a:xfrm>
            <a:off x="4448037" y="4907262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Carrier will: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Delay &amp; Investigate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Deny or Accept by 90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day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11F23C-75DD-4F57-98A6-35379E19DA4C}"/>
              </a:ext>
            </a:extLst>
          </p:cNvPr>
          <p:cNvSpPr/>
          <p:nvPr/>
        </p:nvSpPr>
        <p:spPr>
          <a:xfrm>
            <a:off x="5930480" y="1483644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Notify all potentially affected employees within department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3DD7B97-3F57-474C-8522-914F7F7CBEE4}"/>
              </a:ext>
            </a:extLst>
          </p:cNvPr>
          <p:cNvSpPr/>
          <p:nvPr/>
        </p:nvSpPr>
        <p:spPr>
          <a:xfrm>
            <a:off x="4332497" y="1483644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Employee to notify Employer (Supervisor or HR), begin use of PTO if available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735B0DA-8E14-4240-923B-A9D1861437F0}"/>
              </a:ext>
            </a:extLst>
          </p:cNvPr>
          <p:cNvSpPr/>
          <p:nvPr/>
        </p:nvSpPr>
        <p:spPr>
          <a:xfrm>
            <a:off x="7540594" y="2719263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contacting remediation company for decontamination service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11239F2-E58B-42B3-93F6-A146804AE273}"/>
              </a:ext>
            </a:extLst>
          </p:cNvPr>
          <p:cNvSpPr/>
          <p:nvPr/>
        </p:nvSpPr>
        <p:spPr>
          <a:xfrm>
            <a:off x="9122133" y="271452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EE Returns To Work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001929C-09F5-42DE-9220-2157A5EF7601}"/>
              </a:ext>
            </a:extLst>
          </p:cNvPr>
          <p:cNvSpPr/>
          <p:nvPr/>
        </p:nvSpPr>
        <p:spPr>
          <a:xfrm>
            <a:off x="9126446" y="1483644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Maintain contact with employees during decontamination process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F5C960-4748-4851-91AF-77902C294EE4}"/>
              </a:ext>
            </a:extLst>
          </p:cNvPr>
          <p:cNvSpPr txBox="1"/>
          <p:nvPr/>
        </p:nvSpPr>
        <p:spPr>
          <a:xfrm>
            <a:off x="119782" y="29492"/>
            <a:ext cx="3121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Workers’ Compensation Exercise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 19 Response Decision Tree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(Modify to match your process)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392638C-387A-48B9-B8FD-57EFC85DEB62}"/>
              </a:ext>
            </a:extLst>
          </p:cNvPr>
          <p:cNvSpPr/>
          <p:nvPr/>
        </p:nvSpPr>
        <p:spPr>
          <a:xfrm>
            <a:off x="7528463" y="1486831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Work From Home while department is decontaminated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7B0FB87-B2B3-4B9E-968D-98ACF97C840F}"/>
              </a:ext>
            </a:extLst>
          </p:cNvPr>
          <p:cNvSpPr/>
          <p:nvPr/>
        </p:nvSpPr>
        <p:spPr>
          <a:xfrm>
            <a:off x="1145169" y="4368164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Employee states it is work related, offer the DWC-1.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File with carrier when completed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6199A37-5A7D-431A-98C1-9D4AF7F8158C}"/>
              </a:ext>
            </a:extLst>
          </p:cNvPr>
          <p:cNvCxnSpPr>
            <a:cxnSpLocks/>
            <a:stCxn id="2" idx="2"/>
            <a:endCxn id="18" idx="0"/>
          </p:cNvCxnSpPr>
          <p:nvPr/>
        </p:nvCxnSpPr>
        <p:spPr>
          <a:xfrm>
            <a:off x="1104071" y="3759926"/>
            <a:ext cx="729075" cy="608238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68B0F68B-4AAB-4DFD-9854-C156C9DF220E}"/>
              </a:ext>
            </a:extLst>
          </p:cNvPr>
          <p:cNvSpPr/>
          <p:nvPr/>
        </p:nvSpPr>
        <p:spPr>
          <a:xfrm>
            <a:off x="9148406" y="2719263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decontamination of facility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C3D7633-7E5A-4977-90D0-E2DE27005A8A}"/>
              </a:ext>
            </a:extLst>
          </p:cNvPr>
          <p:cNvSpPr/>
          <p:nvPr/>
        </p:nvSpPr>
        <p:spPr>
          <a:xfrm>
            <a:off x="10702840" y="2182249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Notify employees of successful decontamination and return to work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1AEE332-47D7-4373-8A68-6C2A1098ADD0}"/>
              </a:ext>
            </a:extLst>
          </p:cNvPr>
          <p:cNvCxnSpPr>
            <a:cxnSpLocks/>
            <a:stCxn id="2" idx="7"/>
            <a:endCxn id="3" idx="2"/>
          </p:cNvCxnSpPr>
          <p:nvPr/>
        </p:nvCxnSpPr>
        <p:spPr>
          <a:xfrm flipV="1">
            <a:off x="1104071" y="1832990"/>
            <a:ext cx="729075" cy="790466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92A7A60F-46D9-4521-996A-0A30E9D06F80}"/>
              </a:ext>
            </a:extLst>
          </p:cNvPr>
          <p:cNvSpPr/>
          <p:nvPr/>
        </p:nvSpPr>
        <p:spPr>
          <a:xfrm>
            <a:off x="6032851" y="4389435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delayed, advise employee to apply for State Disability Insurance (SDI)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B7D8D04-7A93-4CB9-8E4B-2E4FF2FBE896}"/>
              </a:ext>
            </a:extLst>
          </p:cNvPr>
          <p:cNvSpPr/>
          <p:nvPr/>
        </p:nvSpPr>
        <p:spPr>
          <a:xfrm>
            <a:off x="6041573" y="5616188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accepted, Work Comp benefits will be provided.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Stay in contact with employee during illness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AD2F6BFD-A95C-4A66-B4D4-78CAD9FF77AC}"/>
              </a:ext>
            </a:extLst>
          </p:cNvPr>
          <p:cNvSpPr/>
          <p:nvPr/>
        </p:nvSpPr>
        <p:spPr>
          <a:xfrm>
            <a:off x="7672384" y="5143648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Upon medical clearance, employee to return to work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E59B870-E3C1-465B-A81E-6E3247FBAD70}"/>
              </a:ext>
            </a:extLst>
          </p:cNvPr>
          <p:cNvSpPr/>
          <p:nvPr/>
        </p:nvSpPr>
        <p:spPr>
          <a:xfrm>
            <a:off x="9814423" y="5255244"/>
            <a:ext cx="2126858" cy="990599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Company Policies To Review: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Work From Home policy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PTO/Sick policy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Travel policy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11112A3-1BF5-45E6-B887-48E46E26CE72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>
            <a:off x="2521123" y="1337690"/>
            <a:ext cx="217710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307D087-B4B8-421A-A27C-46F2C1E12C07}"/>
              </a:ext>
            </a:extLst>
          </p:cNvPr>
          <p:cNvCxnSpPr>
            <a:cxnSpLocks/>
            <a:stCxn id="18" idx="3"/>
            <a:endCxn id="4" idx="1"/>
          </p:cNvCxnSpPr>
          <p:nvPr/>
        </p:nvCxnSpPr>
        <p:spPr>
          <a:xfrm flipV="1">
            <a:off x="2521123" y="4213585"/>
            <a:ext cx="342100" cy="649879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C1266A0-0B9F-4132-8D88-97D359A9FDE7}"/>
              </a:ext>
            </a:extLst>
          </p:cNvPr>
          <p:cNvCxnSpPr>
            <a:cxnSpLocks/>
            <a:stCxn id="18" idx="3"/>
            <a:endCxn id="6" idx="1"/>
          </p:cNvCxnSpPr>
          <p:nvPr/>
        </p:nvCxnSpPr>
        <p:spPr>
          <a:xfrm>
            <a:off x="2521123" y="4863464"/>
            <a:ext cx="342100" cy="532575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22D78EB-62BE-431F-80A9-DC23C365F53F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>
            <a:off x="3551200" y="4708885"/>
            <a:ext cx="0" cy="191854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F93365C-5CCC-4D2D-ABAD-F4B6681EFB26}"/>
              </a:ext>
            </a:extLst>
          </p:cNvPr>
          <p:cNvCxnSpPr>
            <a:cxnSpLocks/>
          </p:cNvCxnSpPr>
          <p:nvPr/>
        </p:nvCxnSpPr>
        <p:spPr>
          <a:xfrm>
            <a:off x="4239177" y="5463606"/>
            <a:ext cx="217710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6FEF561-F3AE-4BCE-8308-CD1276AEA705}"/>
              </a:ext>
            </a:extLst>
          </p:cNvPr>
          <p:cNvCxnSpPr>
            <a:cxnSpLocks/>
            <a:stCxn id="10" idx="3"/>
            <a:endCxn id="36" idx="1"/>
          </p:cNvCxnSpPr>
          <p:nvPr/>
        </p:nvCxnSpPr>
        <p:spPr>
          <a:xfrm flipV="1">
            <a:off x="5823991" y="4884735"/>
            <a:ext cx="208860" cy="517827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21F3BD1-432D-4EC7-B816-2727E274D403}"/>
              </a:ext>
            </a:extLst>
          </p:cNvPr>
          <p:cNvCxnSpPr>
            <a:cxnSpLocks/>
            <a:stCxn id="10" idx="3"/>
            <a:endCxn id="37" idx="1"/>
          </p:cNvCxnSpPr>
          <p:nvPr/>
        </p:nvCxnSpPr>
        <p:spPr>
          <a:xfrm>
            <a:off x="5823991" y="5402562"/>
            <a:ext cx="217582" cy="708926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82D5649-1B94-44A5-AD9A-3F0A64332FE3}"/>
              </a:ext>
            </a:extLst>
          </p:cNvPr>
          <p:cNvCxnSpPr>
            <a:cxnSpLocks/>
            <a:stCxn id="37" idx="3"/>
            <a:endCxn id="38" idx="1"/>
          </p:cNvCxnSpPr>
          <p:nvPr/>
        </p:nvCxnSpPr>
        <p:spPr>
          <a:xfrm flipV="1">
            <a:off x="7417527" y="5638948"/>
            <a:ext cx="254857" cy="47254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8009500-6BA9-44D5-9E5B-E70A5906598F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7310753" y="766752"/>
            <a:ext cx="217710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D03B433-75A6-40B2-B2BC-CACF3E41157F}"/>
              </a:ext>
            </a:extLst>
          </p:cNvPr>
          <p:cNvCxnSpPr>
            <a:cxnSpLocks/>
            <a:stCxn id="36" idx="3"/>
            <a:endCxn id="38" idx="1"/>
          </p:cNvCxnSpPr>
          <p:nvPr/>
        </p:nvCxnSpPr>
        <p:spPr>
          <a:xfrm>
            <a:off x="7408805" y="4884735"/>
            <a:ext cx="263579" cy="754213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8716049-6D8D-4277-87D9-25C8C89B0CEE}"/>
              </a:ext>
            </a:extLst>
          </p:cNvPr>
          <p:cNvCxnSpPr>
            <a:cxnSpLocks/>
            <a:stCxn id="8" idx="3"/>
            <a:endCxn id="14" idx="1"/>
          </p:cNvCxnSpPr>
          <p:nvPr/>
        </p:nvCxnSpPr>
        <p:spPr>
          <a:xfrm>
            <a:off x="8904417" y="766752"/>
            <a:ext cx="217716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E389CC3-E246-4D26-9A20-689460D2EEE4}"/>
              </a:ext>
            </a:extLst>
          </p:cNvPr>
          <p:cNvCxnSpPr>
            <a:cxnSpLocks/>
            <a:stCxn id="12" idx="3"/>
            <a:endCxn id="11" idx="1"/>
          </p:cNvCxnSpPr>
          <p:nvPr/>
        </p:nvCxnSpPr>
        <p:spPr>
          <a:xfrm>
            <a:off x="5708451" y="1978944"/>
            <a:ext cx="222029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1A9AA0A-5B34-4300-867E-978221CAA241}"/>
              </a:ext>
            </a:extLst>
          </p:cNvPr>
          <p:cNvCxnSpPr>
            <a:cxnSpLocks/>
            <a:stCxn id="11" idx="3"/>
            <a:endCxn id="17" idx="1"/>
          </p:cNvCxnSpPr>
          <p:nvPr/>
        </p:nvCxnSpPr>
        <p:spPr>
          <a:xfrm>
            <a:off x="7306434" y="1978944"/>
            <a:ext cx="222029" cy="3187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F2B87CD-3B53-4CA7-AEA9-4BDF0CACB319}"/>
              </a:ext>
            </a:extLst>
          </p:cNvPr>
          <p:cNvCxnSpPr>
            <a:cxnSpLocks/>
            <a:stCxn id="17" idx="3"/>
            <a:endCxn id="15" idx="1"/>
          </p:cNvCxnSpPr>
          <p:nvPr/>
        </p:nvCxnSpPr>
        <p:spPr>
          <a:xfrm flipV="1">
            <a:off x="8904417" y="1978944"/>
            <a:ext cx="222029" cy="3187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9B93398-CE05-42DD-8658-A3B6D975D9FD}"/>
              </a:ext>
            </a:extLst>
          </p:cNvPr>
          <p:cNvCxnSpPr>
            <a:cxnSpLocks/>
            <a:stCxn id="7" idx="3"/>
            <a:endCxn id="13" idx="1"/>
          </p:cNvCxnSpPr>
          <p:nvPr/>
        </p:nvCxnSpPr>
        <p:spPr>
          <a:xfrm>
            <a:off x="7308736" y="3214563"/>
            <a:ext cx="231858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4FD47F5-2FAD-4463-98B6-627C3F0E6F88}"/>
              </a:ext>
            </a:extLst>
          </p:cNvPr>
          <p:cNvCxnSpPr>
            <a:cxnSpLocks/>
            <a:stCxn id="13" idx="3"/>
            <a:endCxn id="31" idx="1"/>
          </p:cNvCxnSpPr>
          <p:nvPr/>
        </p:nvCxnSpPr>
        <p:spPr>
          <a:xfrm>
            <a:off x="8916548" y="3214563"/>
            <a:ext cx="231858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1DCF1D9F-F454-47F5-B0D3-E0591F722573}"/>
              </a:ext>
            </a:extLst>
          </p:cNvPr>
          <p:cNvCxnSpPr>
            <a:cxnSpLocks/>
            <a:stCxn id="12" idx="2"/>
            <a:endCxn id="7" idx="1"/>
          </p:cNvCxnSpPr>
          <p:nvPr/>
        </p:nvCxnSpPr>
        <p:spPr>
          <a:xfrm>
            <a:off x="5020474" y="2474244"/>
            <a:ext cx="912308" cy="740319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BB3E11E-F41A-432A-A5A9-FC3F1D957ABA}"/>
              </a:ext>
            </a:extLst>
          </p:cNvPr>
          <p:cNvCxnSpPr>
            <a:cxnSpLocks/>
            <a:stCxn id="15" idx="3"/>
            <a:endCxn id="32" idx="1"/>
          </p:cNvCxnSpPr>
          <p:nvPr/>
        </p:nvCxnSpPr>
        <p:spPr>
          <a:xfrm>
            <a:off x="10502400" y="1978944"/>
            <a:ext cx="200440" cy="698605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AF11231-4BB6-4737-B83F-06B37AC860DF}"/>
              </a:ext>
            </a:extLst>
          </p:cNvPr>
          <p:cNvCxnSpPr>
            <a:cxnSpLocks/>
            <a:stCxn id="31" idx="3"/>
            <a:endCxn id="32" idx="1"/>
          </p:cNvCxnSpPr>
          <p:nvPr/>
        </p:nvCxnSpPr>
        <p:spPr>
          <a:xfrm flipV="1">
            <a:off x="10524360" y="2677549"/>
            <a:ext cx="178480" cy="537014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pic>
        <p:nvPicPr>
          <p:cNvPr id="46" name="Picture 45" descr="A close up of a sign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89211C44-1064-4699-A251-508E31C4B5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AE84DB6-0C8B-4623-9D59-7E58F4BB4506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4114787" y="746512"/>
            <a:ext cx="217710" cy="591178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4AD4D4A-2C09-444F-A214-8B7FD7F0890B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5020474" y="1241812"/>
            <a:ext cx="0" cy="241832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4813EAA-B222-440A-9F84-EF867F9E9828}"/>
              </a:ext>
            </a:extLst>
          </p:cNvPr>
          <p:cNvCxnSpPr>
            <a:cxnSpLocks/>
            <a:stCxn id="11" idx="2"/>
            <a:endCxn id="7" idx="0"/>
          </p:cNvCxnSpPr>
          <p:nvPr/>
        </p:nvCxnSpPr>
        <p:spPr>
          <a:xfrm>
            <a:off x="6618457" y="2474244"/>
            <a:ext cx="2302" cy="245019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E6D5C1F-771A-4125-8020-054891DCDF5E}"/>
              </a:ext>
            </a:extLst>
          </p:cNvPr>
          <p:cNvSpPr/>
          <p:nvPr/>
        </p:nvSpPr>
        <p:spPr>
          <a:xfrm>
            <a:off x="5921395" y="271452"/>
            <a:ext cx="1375954" cy="9906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Employee to sign up for SDI: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https://edd.ca.gov/about_edd/coronavirus-2019.htm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(7-day wait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 waived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3/13/20)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BDFBD8B-26E3-4AAA-B996-816951FC9F19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5703685" y="766752"/>
            <a:ext cx="217710" cy="0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74170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257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Poston</dc:creator>
  <cp:lastModifiedBy>Anthony Poston</cp:lastModifiedBy>
  <cp:revision>8</cp:revision>
  <dcterms:created xsi:type="dcterms:W3CDTF">2020-03-09T22:29:32Z</dcterms:created>
  <dcterms:modified xsi:type="dcterms:W3CDTF">2020-03-18T18:05:45Z</dcterms:modified>
</cp:coreProperties>
</file>